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Averag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Average-regular.fnt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7e937ca71455a08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7e937ca71455a08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7e937ca71455a08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7e937ca71455a08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Escalonamento de Processos.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4059900" cy="12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breve introdução ao funcionamento de sistemas operacionais.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                                                                                                               01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         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23377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4443275" y="1619825"/>
            <a:ext cx="3275400" cy="24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7500" y="1010575"/>
            <a:ext cx="6421200" cy="3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Introdução: ....................................................................... 03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Ferramentas &amp; Tecnologias .….…………………. 04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Implementação &amp; desafios: ……………………… 05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Interface gráfica: …………………………………………. 06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Testes: ……………………………………………………………. 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Conclusão: ……………………………………………………. 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5920825" y="4477975"/>
            <a:ext cx="3098400" cy="6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                                                    02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Introdução:</a:t>
            </a:r>
            <a:endParaRPr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1297500" y="1054450"/>
            <a:ext cx="7723200" cy="40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Nosso simulador consiste da seguinte maneira: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800"/>
              <a:t>1° ---------&gt;     Interface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800"/>
              <a:t>2º ---------&gt;	Funções (Algoritmos implementados)  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800"/>
              <a:t>3º —-------&gt;    Interface Gráfica</a:t>
            </a:r>
            <a:endParaRPr b="1" sz="1800"/>
          </a:p>
        </p:txBody>
      </p:sp>
      <p:sp>
        <p:nvSpPr>
          <p:cNvPr id="244" name="Google Shape;244;p19"/>
          <p:cNvSpPr/>
          <p:nvPr/>
        </p:nvSpPr>
        <p:spPr>
          <a:xfrm>
            <a:off x="158075" y="3357250"/>
            <a:ext cx="1647900" cy="9642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238025" y="3721600"/>
            <a:ext cx="1487996" cy="2354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Arial"/>
              </a:rPr>
              <a:t>Interface</a:t>
            </a:r>
          </a:p>
        </p:txBody>
      </p:sp>
      <p:sp>
        <p:nvSpPr>
          <p:cNvPr id="246" name="Google Shape;246;p19"/>
          <p:cNvSpPr/>
          <p:nvPr/>
        </p:nvSpPr>
        <p:spPr>
          <a:xfrm>
            <a:off x="1872550" y="3957100"/>
            <a:ext cx="1250700" cy="4794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1872550" y="3175975"/>
            <a:ext cx="1250700" cy="47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3189825" y="3170200"/>
            <a:ext cx="1969500" cy="13383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3317150" y="3721600"/>
            <a:ext cx="1714853" cy="2355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Funções</a:t>
            </a:r>
          </a:p>
        </p:txBody>
      </p:sp>
      <p:sp>
        <p:nvSpPr>
          <p:cNvPr id="250" name="Google Shape;250;p19"/>
          <p:cNvSpPr txBox="1"/>
          <p:nvPr/>
        </p:nvSpPr>
        <p:spPr>
          <a:xfrm>
            <a:off x="8089800" y="4200377"/>
            <a:ext cx="10542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     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        03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19"/>
          <p:cNvSpPr/>
          <p:nvPr/>
        </p:nvSpPr>
        <p:spPr>
          <a:xfrm>
            <a:off x="6288525" y="3098200"/>
            <a:ext cx="21483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9"/>
          <p:cNvSpPr txBox="1"/>
          <p:nvPr/>
        </p:nvSpPr>
        <p:spPr>
          <a:xfrm>
            <a:off x="6429650" y="3339250"/>
            <a:ext cx="19068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latin typeface="Lato"/>
                <a:ea typeface="Lato"/>
                <a:cs typeface="Lato"/>
                <a:sym typeface="Lato"/>
              </a:rPr>
              <a:t>Interface</a:t>
            </a:r>
            <a:endParaRPr b="1"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+"/>
            </a:pPr>
            <a:r>
              <a:rPr b="1" lang="pt-BR" sz="2400">
                <a:latin typeface="Lato"/>
                <a:ea typeface="Lato"/>
                <a:cs typeface="Lato"/>
                <a:sym typeface="Lato"/>
              </a:rPr>
              <a:t>Funções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19"/>
          <p:cNvSpPr/>
          <p:nvPr/>
        </p:nvSpPr>
        <p:spPr>
          <a:xfrm>
            <a:off x="5336175" y="3463000"/>
            <a:ext cx="758400" cy="47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"/>
          <p:cNvSpPr txBox="1"/>
          <p:nvPr>
            <p:ph type="title"/>
          </p:nvPr>
        </p:nvSpPr>
        <p:spPr>
          <a:xfrm>
            <a:off x="232179" y="479995"/>
            <a:ext cx="7038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Ferramentas &amp; tecnologias: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Python 3.4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Graphics.py</a:t>
            </a: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Time.py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String.py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Editor de texto Gedit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Google Draw</a:t>
            </a:r>
            <a:endParaRPr/>
          </a:p>
        </p:txBody>
      </p:sp>
      <p:sp>
        <p:nvSpPr>
          <p:cNvPr id="259" name="Google Shape;259;p20"/>
          <p:cNvSpPr txBox="1"/>
          <p:nvPr/>
        </p:nvSpPr>
        <p:spPr>
          <a:xfrm>
            <a:off x="6695725" y="3724100"/>
            <a:ext cx="1964700" cy="12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                           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                                04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Implementação &amp; Desafios:</a:t>
            </a:r>
            <a:endParaRPr/>
          </a:p>
        </p:txBody>
      </p:sp>
      <p:sp>
        <p:nvSpPr>
          <p:cNvPr id="265" name="Google Shape;265;p21"/>
          <p:cNvSpPr txBox="1"/>
          <p:nvPr>
            <p:ph idx="1" type="body"/>
          </p:nvPr>
        </p:nvSpPr>
        <p:spPr>
          <a:xfrm>
            <a:off x="2914996" y="1567500"/>
            <a:ext cx="7846500" cy="3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Modelag</a:t>
            </a:r>
            <a:r>
              <a:rPr lang="pt-BR" sz="1700"/>
              <a:t>em dos algoritmos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Planejamento da implementação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Correção de erros de código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Criação da interface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Comunicação dos algoritmos com a interface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                                                                                                                                                                                05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                                                                                                            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Interface gráfica</a:t>
            </a:r>
            <a:endParaRPr/>
          </a:p>
        </p:txBody>
      </p:sp>
      <p:sp>
        <p:nvSpPr>
          <p:cNvPr id="271" name="Google Shape;271;p22"/>
          <p:cNvSpPr txBox="1"/>
          <p:nvPr/>
        </p:nvSpPr>
        <p:spPr>
          <a:xfrm>
            <a:off x="459425" y="1743650"/>
            <a:ext cx="15711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Parte </a:t>
            </a: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Definimos o tamanho fixo da janela da interface, usando o sistema cartesiano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3" name="Google Shape;273;p22"/>
          <p:cNvSpPr txBox="1"/>
          <p:nvPr/>
        </p:nvSpPr>
        <p:spPr>
          <a:xfrm>
            <a:off x="459325" y="2658475"/>
            <a:ext cx="15711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Parte </a:t>
            </a: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4" name="Google Shape;274;p22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Na segunda parte, desenhamos o menu principal e fizemos funcionar todos os botões com funções que identificam se o mouse </a:t>
            </a:r>
            <a:r>
              <a:rPr lang="pt-BR">
                <a:solidFill>
                  <a:srgbClr val="FFFFFF"/>
                </a:solidFill>
              </a:rPr>
              <a:t>clicou</a:t>
            </a:r>
            <a:r>
              <a:rPr lang="pt-BR">
                <a:solidFill>
                  <a:srgbClr val="FFFFFF"/>
                </a:solidFill>
              </a:rPr>
              <a:t> neles ou não.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5" name="Google Shape;275;p22"/>
          <p:cNvSpPr txBox="1"/>
          <p:nvPr/>
        </p:nvSpPr>
        <p:spPr>
          <a:xfrm>
            <a:off x="459300" y="3573350"/>
            <a:ext cx="15711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Parte </a:t>
            </a: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6" name="Google Shape;276;p22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Usamos o Google Draw para desenhar algumas figuras usadas na simulação e outras foram geradas pela própria biblioteca graphics.py e, para finalizar, implementamos a parte de movimento de cada uma delas.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7" name="Google Shape;277;p22"/>
          <p:cNvSpPr txBox="1"/>
          <p:nvPr/>
        </p:nvSpPr>
        <p:spPr>
          <a:xfrm>
            <a:off x="7270800" y="4021426"/>
            <a:ext cx="1571100" cy="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                      06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Conclusão: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Após a implementação desse trabalho, deu para entender como funcionam os princípios de um sistema operacional que busca a melhor forma de execução dos processos e o quanto a implementação de cada um desses métodos pode ser complexa de se implementar principalmente quando se pensa em melhorar cada um deles.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7590450" y="4104227"/>
            <a:ext cx="12453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          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            07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